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063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2FF91836-D851-4391-AA86-E0B0F9CB44D1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 Rissanen" initials="JR" lastIdx="7" clrIdx="0">
    <p:extLst>
      <p:ext uri="{19B8F6BF-5375-455C-9EA6-DF929625EA0E}">
        <p15:presenceInfo xmlns:p15="http://schemas.microsoft.com/office/powerpoint/2012/main" userId="S::jenni.rissanen@pajuconsulting.fi::147476f0-adb2-41a1-bb9a-65212373998e" providerId="AD"/>
      </p:ext>
    </p:extLst>
  </p:cmAuthor>
  <p:cmAuthor id="2" name="Merja Roponen" initials="MR" lastIdx="5" clrIdx="1">
    <p:extLst>
      <p:ext uri="{19B8F6BF-5375-455C-9EA6-DF929625EA0E}">
        <p15:presenceInfo xmlns:p15="http://schemas.microsoft.com/office/powerpoint/2012/main" userId="S::merja.roponen@pajuconsulting.fi::a2c080c9-0495-4cff-b0eb-1a29358cf7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E2D3"/>
    <a:srgbClr val="E17FAE"/>
    <a:srgbClr val="8DD3BC"/>
    <a:srgbClr val="92CEBD"/>
    <a:srgbClr val="7AC4AF"/>
    <a:srgbClr val="96C47A"/>
    <a:srgbClr val="ACAB6B"/>
    <a:srgbClr val="FBC781"/>
    <a:srgbClr val="FECAF4"/>
    <a:srgbClr val="C9F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86190F83-925F-41F6-AFEC-3E9829AFC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91165FC-1DFE-4B84-B4E9-9DBBDCFCB8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EBB84-07C4-4761-AAE6-80CEC7CFD8A4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5E130FD-3456-4724-B4BE-885E41700C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E841D92-7D59-4D75-A310-7593FB18B0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1A1EB8-A3CF-441A-987F-8E8B6369A8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1812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5579" tIns="47789" rIns="95579" bIns="47789" rtlCol="0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5579" tIns="47789" rIns="95579" bIns="47789" rtlCol="0"/>
          <a:lstStyle>
            <a:lvl1pPr algn="r">
              <a:defRPr sz="1300"/>
            </a:lvl1pPr>
          </a:lstStyle>
          <a:p>
            <a:fld id="{63012693-9376-4395-8677-CA021FD4F1A5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9" tIns="47789" rIns="95579" bIns="47789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5579" tIns="47789" rIns="95579" bIns="477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5579" tIns="47789" rIns="95579" bIns="47789" rtlCol="0" anchor="b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5579" tIns="47789" rIns="95579" bIns="47789" rtlCol="0" anchor="b"/>
          <a:lstStyle>
            <a:lvl1pPr algn="r">
              <a:defRPr sz="1300"/>
            </a:lvl1pPr>
          </a:lstStyle>
          <a:p>
            <a:fld id="{B1772082-AFB6-4C8A-9D55-12BFA4200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01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bg>
      <p:bgPr>
        <a:solidFill>
          <a:srgbClr val="E0DE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946E09E2-DE12-458A-B548-745CCEB66D41}"/>
              </a:ext>
            </a:extLst>
          </p:cNvPr>
          <p:cNvSpPr/>
          <p:nvPr userDrawn="1"/>
        </p:nvSpPr>
        <p:spPr>
          <a:xfrm>
            <a:off x="1497972" y="377499"/>
            <a:ext cx="8543635" cy="895927"/>
          </a:xfrm>
          <a:custGeom>
            <a:avLst/>
            <a:gdLst>
              <a:gd name="connsiteX0" fmla="*/ 0 w 8543635"/>
              <a:gd name="connsiteY0" fmla="*/ 0 h 895927"/>
              <a:gd name="connsiteX1" fmla="*/ 571766 w 8543635"/>
              <a:gd name="connsiteY1" fmla="*/ 0 h 895927"/>
              <a:gd name="connsiteX2" fmla="*/ 972660 w 8543635"/>
              <a:gd name="connsiteY2" fmla="*/ 0 h 895927"/>
              <a:gd name="connsiteX3" fmla="*/ 1800735 w 8543635"/>
              <a:gd name="connsiteY3" fmla="*/ 0 h 895927"/>
              <a:gd name="connsiteX4" fmla="*/ 2372502 w 8543635"/>
              <a:gd name="connsiteY4" fmla="*/ 0 h 895927"/>
              <a:gd name="connsiteX5" fmla="*/ 2944268 w 8543635"/>
              <a:gd name="connsiteY5" fmla="*/ 0 h 895927"/>
              <a:gd name="connsiteX6" fmla="*/ 3772343 w 8543635"/>
              <a:gd name="connsiteY6" fmla="*/ 0 h 895927"/>
              <a:gd name="connsiteX7" fmla="*/ 4258673 w 8543635"/>
              <a:gd name="connsiteY7" fmla="*/ 0 h 895927"/>
              <a:gd name="connsiteX8" fmla="*/ 5086749 w 8543635"/>
              <a:gd name="connsiteY8" fmla="*/ 0 h 895927"/>
              <a:gd name="connsiteX9" fmla="*/ 5914824 w 8543635"/>
              <a:gd name="connsiteY9" fmla="*/ 0 h 895927"/>
              <a:gd name="connsiteX10" fmla="*/ 6572027 w 8543635"/>
              <a:gd name="connsiteY10" fmla="*/ 0 h 895927"/>
              <a:gd name="connsiteX11" fmla="*/ 7400102 w 8543635"/>
              <a:gd name="connsiteY11" fmla="*/ 0 h 895927"/>
              <a:gd name="connsiteX12" fmla="*/ 7971869 w 8543635"/>
              <a:gd name="connsiteY12" fmla="*/ 0 h 895927"/>
              <a:gd name="connsiteX13" fmla="*/ 8543635 w 8543635"/>
              <a:gd name="connsiteY13" fmla="*/ 0 h 895927"/>
              <a:gd name="connsiteX14" fmla="*/ 8543635 w 8543635"/>
              <a:gd name="connsiteY14" fmla="*/ 456923 h 895927"/>
              <a:gd name="connsiteX15" fmla="*/ 8543635 w 8543635"/>
              <a:gd name="connsiteY15" fmla="*/ 895927 h 895927"/>
              <a:gd name="connsiteX16" fmla="*/ 7886432 w 8543635"/>
              <a:gd name="connsiteY16" fmla="*/ 895927 h 895927"/>
              <a:gd name="connsiteX17" fmla="*/ 7058357 w 8543635"/>
              <a:gd name="connsiteY17" fmla="*/ 895927 h 895927"/>
              <a:gd name="connsiteX18" fmla="*/ 6401154 w 8543635"/>
              <a:gd name="connsiteY18" fmla="*/ 895927 h 895927"/>
              <a:gd name="connsiteX19" fmla="*/ 6000261 w 8543635"/>
              <a:gd name="connsiteY19" fmla="*/ 895927 h 895927"/>
              <a:gd name="connsiteX20" fmla="*/ 5513931 w 8543635"/>
              <a:gd name="connsiteY20" fmla="*/ 895927 h 895927"/>
              <a:gd name="connsiteX21" fmla="*/ 4685855 w 8543635"/>
              <a:gd name="connsiteY21" fmla="*/ 895927 h 895927"/>
              <a:gd name="connsiteX22" fmla="*/ 4028653 w 8543635"/>
              <a:gd name="connsiteY22" fmla="*/ 895927 h 895927"/>
              <a:gd name="connsiteX23" fmla="*/ 3542323 w 8543635"/>
              <a:gd name="connsiteY23" fmla="*/ 895927 h 895927"/>
              <a:gd name="connsiteX24" fmla="*/ 2885120 w 8543635"/>
              <a:gd name="connsiteY24" fmla="*/ 895927 h 895927"/>
              <a:gd name="connsiteX25" fmla="*/ 2484226 w 8543635"/>
              <a:gd name="connsiteY25" fmla="*/ 895927 h 895927"/>
              <a:gd name="connsiteX26" fmla="*/ 2083333 w 8543635"/>
              <a:gd name="connsiteY26" fmla="*/ 895927 h 895927"/>
              <a:gd name="connsiteX27" fmla="*/ 1426130 w 8543635"/>
              <a:gd name="connsiteY27" fmla="*/ 895927 h 895927"/>
              <a:gd name="connsiteX28" fmla="*/ 939800 w 8543635"/>
              <a:gd name="connsiteY28" fmla="*/ 895927 h 895927"/>
              <a:gd name="connsiteX29" fmla="*/ 0 w 8543635"/>
              <a:gd name="connsiteY29" fmla="*/ 895927 h 895927"/>
              <a:gd name="connsiteX30" fmla="*/ 0 w 8543635"/>
              <a:gd name="connsiteY30" fmla="*/ 465882 h 895927"/>
              <a:gd name="connsiteX31" fmla="*/ 0 w 8543635"/>
              <a:gd name="connsiteY31" fmla="*/ 0 h 895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8543635" h="895927" extrusionOk="0">
                <a:moveTo>
                  <a:pt x="0" y="0"/>
                </a:moveTo>
                <a:cubicBezTo>
                  <a:pt x="147959" y="25016"/>
                  <a:pt x="410328" y="13941"/>
                  <a:pt x="571766" y="0"/>
                </a:cubicBezTo>
                <a:cubicBezTo>
                  <a:pt x="733204" y="-13941"/>
                  <a:pt x="791267" y="4488"/>
                  <a:pt x="972660" y="0"/>
                </a:cubicBezTo>
                <a:cubicBezTo>
                  <a:pt x="1154053" y="-4488"/>
                  <a:pt x="1564914" y="-22868"/>
                  <a:pt x="1800735" y="0"/>
                </a:cubicBezTo>
                <a:cubicBezTo>
                  <a:pt x="2036556" y="22868"/>
                  <a:pt x="2225844" y="26358"/>
                  <a:pt x="2372502" y="0"/>
                </a:cubicBezTo>
                <a:cubicBezTo>
                  <a:pt x="2519160" y="-26358"/>
                  <a:pt x="2741522" y="-4182"/>
                  <a:pt x="2944268" y="0"/>
                </a:cubicBezTo>
                <a:cubicBezTo>
                  <a:pt x="3147014" y="4182"/>
                  <a:pt x="3458409" y="20240"/>
                  <a:pt x="3772343" y="0"/>
                </a:cubicBezTo>
                <a:cubicBezTo>
                  <a:pt x="4086277" y="-20240"/>
                  <a:pt x="4115069" y="-16037"/>
                  <a:pt x="4258673" y="0"/>
                </a:cubicBezTo>
                <a:cubicBezTo>
                  <a:pt x="4402277" y="16037"/>
                  <a:pt x="4781146" y="-26593"/>
                  <a:pt x="5086749" y="0"/>
                </a:cubicBezTo>
                <a:cubicBezTo>
                  <a:pt x="5392352" y="26593"/>
                  <a:pt x="5643899" y="4644"/>
                  <a:pt x="5914824" y="0"/>
                </a:cubicBezTo>
                <a:cubicBezTo>
                  <a:pt x="6185749" y="-4644"/>
                  <a:pt x="6392491" y="12580"/>
                  <a:pt x="6572027" y="0"/>
                </a:cubicBezTo>
                <a:cubicBezTo>
                  <a:pt x="6751563" y="-12580"/>
                  <a:pt x="7151725" y="-32680"/>
                  <a:pt x="7400102" y="0"/>
                </a:cubicBezTo>
                <a:cubicBezTo>
                  <a:pt x="7648480" y="32680"/>
                  <a:pt x="7691530" y="4457"/>
                  <a:pt x="7971869" y="0"/>
                </a:cubicBezTo>
                <a:cubicBezTo>
                  <a:pt x="8252208" y="-4457"/>
                  <a:pt x="8344134" y="16757"/>
                  <a:pt x="8543635" y="0"/>
                </a:cubicBezTo>
                <a:cubicBezTo>
                  <a:pt x="8552624" y="118818"/>
                  <a:pt x="8551470" y="327850"/>
                  <a:pt x="8543635" y="456923"/>
                </a:cubicBezTo>
                <a:cubicBezTo>
                  <a:pt x="8535800" y="585996"/>
                  <a:pt x="8537573" y="707462"/>
                  <a:pt x="8543635" y="895927"/>
                </a:cubicBezTo>
                <a:cubicBezTo>
                  <a:pt x="8235795" y="895502"/>
                  <a:pt x="8084136" y="919004"/>
                  <a:pt x="7886432" y="895927"/>
                </a:cubicBezTo>
                <a:cubicBezTo>
                  <a:pt x="7688728" y="872850"/>
                  <a:pt x="7232805" y="888936"/>
                  <a:pt x="7058357" y="895927"/>
                </a:cubicBezTo>
                <a:cubicBezTo>
                  <a:pt x="6883910" y="902918"/>
                  <a:pt x="6657212" y="893120"/>
                  <a:pt x="6401154" y="895927"/>
                </a:cubicBezTo>
                <a:cubicBezTo>
                  <a:pt x="6145096" y="898734"/>
                  <a:pt x="6141408" y="894102"/>
                  <a:pt x="6000261" y="895927"/>
                </a:cubicBezTo>
                <a:cubicBezTo>
                  <a:pt x="5859114" y="897752"/>
                  <a:pt x="5687907" y="912536"/>
                  <a:pt x="5513931" y="895927"/>
                </a:cubicBezTo>
                <a:cubicBezTo>
                  <a:pt x="5339955" y="879319"/>
                  <a:pt x="5010875" y="920821"/>
                  <a:pt x="4685855" y="895927"/>
                </a:cubicBezTo>
                <a:cubicBezTo>
                  <a:pt x="4360835" y="871033"/>
                  <a:pt x="4189332" y="913542"/>
                  <a:pt x="4028653" y="895927"/>
                </a:cubicBezTo>
                <a:cubicBezTo>
                  <a:pt x="3867974" y="878312"/>
                  <a:pt x="3698099" y="912342"/>
                  <a:pt x="3542323" y="895927"/>
                </a:cubicBezTo>
                <a:cubicBezTo>
                  <a:pt x="3386547" y="879513"/>
                  <a:pt x="3060095" y="883980"/>
                  <a:pt x="2885120" y="895927"/>
                </a:cubicBezTo>
                <a:cubicBezTo>
                  <a:pt x="2710145" y="907874"/>
                  <a:pt x="2621824" y="913168"/>
                  <a:pt x="2484226" y="895927"/>
                </a:cubicBezTo>
                <a:cubicBezTo>
                  <a:pt x="2346628" y="878686"/>
                  <a:pt x="2267925" y="907360"/>
                  <a:pt x="2083333" y="895927"/>
                </a:cubicBezTo>
                <a:cubicBezTo>
                  <a:pt x="1898741" y="884494"/>
                  <a:pt x="1564505" y="874997"/>
                  <a:pt x="1426130" y="895927"/>
                </a:cubicBezTo>
                <a:cubicBezTo>
                  <a:pt x="1287755" y="916857"/>
                  <a:pt x="1053201" y="909884"/>
                  <a:pt x="939800" y="895927"/>
                </a:cubicBezTo>
                <a:cubicBezTo>
                  <a:pt x="826399" y="881971"/>
                  <a:pt x="301402" y="908904"/>
                  <a:pt x="0" y="895927"/>
                </a:cubicBezTo>
                <a:cubicBezTo>
                  <a:pt x="1468" y="713092"/>
                  <a:pt x="5547" y="663040"/>
                  <a:pt x="0" y="465882"/>
                </a:cubicBezTo>
                <a:cubicBezTo>
                  <a:pt x="-5547" y="268725"/>
                  <a:pt x="6035" y="176026"/>
                  <a:pt x="0" y="0"/>
                </a:cubicBezTo>
                <a:close/>
              </a:path>
            </a:pathLst>
          </a:custGeom>
          <a:noFill/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EDBED531-0902-4FBB-9D2C-0EBE737AA6EA}"/>
              </a:ext>
            </a:extLst>
          </p:cNvPr>
          <p:cNvSpPr/>
          <p:nvPr userDrawn="1"/>
        </p:nvSpPr>
        <p:spPr>
          <a:xfrm>
            <a:off x="170393" y="641726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9C00BAD1-7BF0-423C-A50D-822A6811F9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275" y="6496626"/>
            <a:ext cx="908244" cy="362291"/>
          </a:xfrm>
          <a:prstGeom prst="rect">
            <a:avLst/>
          </a:prstGeom>
        </p:spPr>
      </p:pic>
      <p:pic>
        <p:nvPicPr>
          <p:cNvPr id="24" name="Kuva 23">
            <a:extLst>
              <a:ext uri="{FF2B5EF4-FFF2-40B4-BE49-F238E27FC236}">
                <a16:creationId xmlns:a16="http://schemas.microsoft.com/office/drawing/2014/main" id="{B4BE9C6C-ED79-47E0-A3A8-6CDD1EFE4D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158313">
            <a:off x="10244" y="265007"/>
            <a:ext cx="685800" cy="285750"/>
          </a:xfrm>
          <a:prstGeom prst="rect">
            <a:avLst/>
          </a:prstGeom>
        </p:spPr>
      </p:pic>
      <p:sp>
        <p:nvSpPr>
          <p:cNvPr id="36" name="Tekstin paikkamerkki 35">
            <a:extLst>
              <a:ext uri="{FF2B5EF4-FFF2-40B4-BE49-F238E27FC236}">
                <a16:creationId xmlns:a16="http://schemas.microsoft.com/office/drawing/2014/main" id="{31107315-6149-4D75-AB08-6B0AD2CC9C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0366" y="1429882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38" name="Tekstin paikkamerkki 37">
            <a:extLst>
              <a:ext uri="{FF2B5EF4-FFF2-40B4-BE49-F238E27FC236}">
                <a16:creationId xmlns:a16="http://schemas.microsoft.com/office/drawing/2014/main" id="{EE464042-6114-4F3A-89D8-526FC7E0BB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0366" y="705153"/>
            <a:ext cx="3390734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9" name="Suorakulmio 68">
            <a:extLst>
              <a:ext uri="{FF2B5EF4-FFF2-40B4-BE49-F238E27FC236}">
                <a16:creationId xmlns:a16="http://schemas.microsoft.com/office/drawing/2014/main" id="{DEA1AC20-FD1A-45B9-804C-05A25BE8D4AF}"/>
              </a:ext>
            </a:extLst>
          </p:cNvPr>
          <p:cNvSpPr/>
          <p:nvPr userDrawn="1"/>
        </p:nvSpPr>
        <p:spPr>
          <a:xfrm>
            <a:off x="170393" y="3597563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Tekstin paikkamerkki 35">
            <a:extLst>
              <a:ext uri="{FF2B5EF4-FFF2-40B4-BE49-F238E27FC236}">
                <a16:creationId xmlns:a16="http://schemas.microsoft.com/office/drawing/2014/main" id="{F7B0FBB0-EB17-48CD-BE25-26EF2F80F53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0366" y="4385719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71" name="Tekstin paikkamerkki 37">
            <a:extLst>
              <a:ext uri="{FF2B5EF4-FFF2-40B4-BE49-F238E27FC236}">
                <a16:creationId xmlns:a16="http://schemas.microsoft.com/office/drawing/2014/main" id="{C1702AD8-224C-4F3C-A07A-52340DFA29F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0366" y="3660990"/>
            <a:ext cx="3390734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2" name="Suorakulmio 71">
            <a:extLst>
              <a:ext uri="{FF2B5EF4-FFF2-40B4-BE49-F238E27FC236}">
                <a16:creationId xmlns:a16="http://schemas.microsoft.com/office/drawing/2014/main" id="{2ABE2938-85FC-4C65-B16E-1F347586448C}"/>
              </a:ext>
            </a:extLst>
          </p:cNvPr>
          <p:cNvSpPr/>
          <p:nvPr userDrawn="1"/>
        </p:nvSpPr>
        <p:spPr>
          <a:xfrm>
            <a:off x="4164435" y="641726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3" name="Tekstin paikkamerkki 35">
            <a:extLst>
              <a:ext uri="{FF2B5EF4-FFF2-40B4-BE49-F238E27FC236}">
                <a16:creationId xmlns:a16="http://schemas.microsoft.com/office/drawing/2014/main" id="{1D956302-712B-498C-96D4-0960841A398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24408" y="1429882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74" name="Tekstin paikkamerkki 37">
            <a:extLst>
              <a:ext uri="{FF2B5EF4-FFF2-40B4-BE49-F238E27FC236}">
                <a16:creationId xmlns:a16="http://schemas.microsoft.com/office/drawing/2014/main" id="{2D816763-1ADD-4523-908B-EB10B07F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24407" y="705153"/>
            <a:ext cx="3390733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5" name="Suorakulmio 74">
            <a:extLst>
              <a:ext uri="{FF2B5EF4-FFF2-40B4-BE49-F238E27FC236}">
                <a16:creationId xmlns:a16="http://schemas.microsoft.com/office/drawing/2014/main" id="{B4A8144B-47CA-477D-AEBA-22D9F9187405}"/>
              </a:ext>
            </a:extLst>
          </p:cNvPr>
          <p:cNvSpPr/>
          <p:nvPr userDrawn="1"/>
        </p:nvSpPr>
        <p:spPr>
          <a:xfrm>
            <a:off x="4164435" y="3597563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n paikkamerkki 35">
            <a:extLst>
              <a:ext uri="{FF2B5EF4-FFF2-40B4-BE49-F238E27FC236}">
                <a16:creationId xmlns:a16="http://schemas.microsoft.com/office/drawing/2014/main" id="{66A46B7E-3DD1-4D50-9F6F-063D759906F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324408" y="4385719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77" name="Tekstin paikkamerkki 37">
            <a:extLst>
              <a:ext uri="{FF2B5EF4-FFF2-40B4-BE49-F238E27FC236}">
                <a16:creationId xmlns:a16="http://schemas.microsoft.com/office/drawing/2014/main" id="{8ACFE607-9206-4148-AAA5-68DB5628FB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324407" y="3660990"/>
            <a:ext cx="3390733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8" name="Suorakulmio 77">
            <a:extLst>
              <a:ext uri="{FF2B5EF4-FFF2-40B4-BE49-F238E27FC236}">
                <a16:creationId xmlns:a16="http://schemas.microsoft.com/office/drawing/2014/main" id="{8C1AE996-E38F-45E4-961F-50F757603CAB}"/>
              </a:ext>
            </a:extLst>
          </p:cNvPr>
          <p:cNvSpPr/>
          <p:nvPr userDrawn="1"/>
        </p:nvSpPr>
        <p:spPr>
          <a:xfrm>
            <a:off x="8151607" y="641726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9" name="Tekstin paikkamerkki 35">
            <a:extLst>
              <a:ext uri="{FF2B5EF4-FFF2-40B4-BE49-F238E27FC236}">
                <a16:creationId xmlns:a16="http://schemas.microsoft.com/office/drawing/2014/main" id="{DB07422F-3E7E-467A-B2B5-0DB96FD4515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11580" y="1429882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80" name="Tekstin paikkamerkki 37">
            <a:extLst>
              <a:ext uri="{FF2B5EF4-FFF2-40B4-BE49-F238E27FC236}">
                <a16:creationId xmlns:a16="http://schemas.microsoft.com/office/drawing/2014/main" id="{76D6901E-C321-432F-9A1D-71FFD3FB04F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11580" y="705153"/>
            <a:ext cx="3390734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1" name="Suorakulmio 80">
            <a:extLst>
              <a:ext uri="{FF2B5EF4-FFF2-40B4-BE49-F238E27FC236}">
                <a16:creationId xmlns:a16="http://schemas.microsoft.com/office/drawing/2014/main" id="{5F30900F-E650-4651-9A73-1B757A33DA3E}"/>
              </a:ext>
            </a:extLst>
          </p:cNvPr>
          <p:cNvSpPr/>
          <p:nvPr userDrawn="1"/>
        </p:nvSpPr>
        <p:spPr>
          <a:xfrm>
            <a:off x="8151607" y="3597563"/>
            <a:ext cx="3780000" cy="2882938"/>
          </a:xfrm>
          <a:custGeom>
            <a:avLst/>
            <a:gdLst>
              <a:gd name="connsiteX0" fmla="*/ 0 w 3780000"/>
              <a:gd name="connsiteY0" fmla="*/ 0 h 2882938"/>
              <a:gd name="connsiteX1" fmla="*/ 705600 w 3780000"/>
              <a:gd name="connsiteY1" fmla="*/ 0 h 2882938"/>
              <a:gd name="connsiteX2" fmla="*/ 1373400 w 3780000"/>
              <a:gd name="connsiteY2" fmla="*/ 0 h 2882938"/>
              <a:gd name="connsiteX3" fmla="*/ 2003400 w 3780000"/>
              <a:gd name="connsiteY3" fmla="*/ 0 h 2882938"/>
              <a:gd name="connsiteX4" fmla="*/ 2633400 w 3780000"/>
              <a:gd name="connsiteY4" fmla="*/ 0 h 2882938"/>
              <a:gd name="connsiteX5" fmla="*/ 3780000 w 3780000"/>
              <a:gd name="connsiteY5" fmla="*/ 0 h 2882938"/>
              <a:gd name="connsiteX6" fmla="*/ 3780000 w 3780000"/>
              <a:gd name="connsiteY6" fmla="*/ 605417 h 2882938"/>
              <a:gd name="connsiteX7" fmla="*/ 3780000 w 3780000"/>
              <a:gd name="connsiteY7" fmla="*/ 1124346 h 2882938"/>
              <a:gd name="connsiteX8" fmla="*/ 3780000 w 3780000"/>
              <a:gd name="connsiteY8" fmla="*/ 1729763 h 2882938"/>
              <a:gd name="connsiteX9" fmla="*/ 3780000 w 3780000"/>
              <a:gd name="connsiteY9" fmla="*/ 2219862 h 2882938"/>
              <a:gd name="connsiteX10" fmla="*/ 3780000 w 3780000"/>
              <a:gd name="connsiteY10" fmla="*/ 2882938 h 2882938"/>
              <a:gd name="connsiteX11" fmla="*/ 3225600 w 3780000"/>
              <a:gd name="connsiteY11" fmla="*/ 2882938 h 2882938"/>
              <a:gd name="connsiteX12" fmla="*/ 2520000 w 3780000"/>
              <a:gd name="connsiteY12" fmla="*/ 2882938 h 2882938"/>
              <a:gd name="connsiteX13" fmla="*/ 1927800 w 3780000"/>
              <a:gd name="connsiteY13" fmla="*/ 2882938 h 2882938"/>
              <a:gd name="connsiteX14" fmla="*/ 1222200 w 3780000"/>
              <a:gd name="connsiteY14" fmla="*/ 2882938 h 2882938"/>
              <a:gd name="connsiteX15" fmla="*/ 667800 w 3780000"/>
              <a:gd name="connsiteY15" fmla="*/ 2882938 h 2882938"/>
              <a:gd name="connsiteX16" fmla="*/ 0 w 3780000"/>
              <a:gd name="connsiteY16" fmla="*/ 2882938 h 2882938"/>
              <a:gd name="connsiteX17" fmla="*/ 0 w 3780000"/>
              <a:gd name="connsiteY17" fmla="*/ 2392839 h 2882938"/>
              <a:gd name="connsiteX18" fmla="*/ 0 w 3780000"/>
              <a:gd name="connsiteY18" fmla="*/ 1902739 h 2882938"/>
              <a:gd name="connsiteX19" fmla="*/ 0 w 3780000"/>
              <a:gd name="connsiteY19" fmla="*/ 1412640 h 2882938"/>
              <a:gd name="connsiteX20" fmla="*/ 0 w 3780000"/>
              <a:gd name="connsiteY20" fmla="*/ 778393 h 2882938"/>
              <a:gd name="connsiteX21" fmla="*/ 0 w 3780000"/>
              <a:gd name="connsiteY21" fmla="*/ 0 h 2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780000" h="2882938" fill="none" extrusionOk="0">
                <a:moveTo>
                  <a:pt x="0" y="0"/>
                </a:moveTo>
                <a:cubicBezTo>
                  <a:pt x="297884" y="-23591"/>
                  <a:pt x="379105" y="19545"/>
                  <a:pt x="705600" y="0"/>
                </a:cubicBezTo>
                <a:cubicBezTo>
                  <a:pt x="1032095" y="-19545"/>
                  <a:pt x="1184553" y="3666"/>
                  <a:pt x="1373400" y="0"/>
                </a:cubicBezTo>
                <a:cubicBezTo>
                  <a:pt x="1562247" y="-3666"/>
                  <a:pt x="1729628" y="-26736"/>
                  <a:pt x="2003400" y="0"/>
                </a:cubicBezTo>
                <a:cubicBezTo>
                  <a:pt x="2277172" y="26736"/>
                  <a:pt x="2398591" y="-261"/>
                  <a:pt x="2633400" y="0"/>
                </a:cubicBezTo>
                <a:cubicBezTo>
                  <a:pt x="2868209" y="261"/>
                  <a:pt x="3237242" y="-44573"/>
                  <a:pt x="3780000" y="0"/>
                </a:cubicBezTo>
                <a:cubicBezTo>
                  <a:pt x="3789617" y="249460"/>
                  <a:pt x="3759095" y="351835"/>
                  <a:pt x="3780000" y="605417"/>
                </a:cubicBezTo>
                <a:cubicBezTo>
                  <a:pt x="3800905" y="858999"/>
                  <a:pt x="3758197" y="899994"/>
                  <a:pt x="3780000" y="1124346"/>
                </a:cubicBezTo>
                <a:cubicBezTo>
                  <a:pt x="3801803" y="1348698"/>
                  <a:pt x="3755301" y="1469266"/>
                  <a:pt x="3780000" y="1729763"/>
                </a:cubicBezTo>
                <a:cubicBezTo>
                  <a:pt x="3804699" y="1990260"/>
                  <a:pt x="3799660" y="1976848"/>
                  <a:pt x="3780000" y="2219862"/>
                </a:cubicBezTo>
                <a:cubicBezTo>
                  <a:pt x="3760340" y="2462876"/>
                  <a:pt x="3754822" y="2597954"/>
                  <a:pt x="3780000" y="2882938"/>
                </a:cubicBezTo>
                <a:cubicBezTo>
                  <a:pt x="3624119" y="2878380"/>
                  <a:pt x="3387759" y="2858149"/>
                  <a:pt x="3225600" y="2882938"/>
                </a:cubicBezTo>
                <a:cubicBezTo>
                  <a:pt x="3063441" y="2907727"/>
                  <a:pt x="2706798" y="2876249"/>
                  <a:pt x="2520000" y="2882938"/>
                </a:cubicBezTo>
                <a:cubicBezTo>
                  <a:pt x="2333202" y="2889627"/>
                  <a:pt x="2214436" y="2871597"/>
                  <a:pt x="1927800" y="2882938"/>
                </a:cubicBezTo>
                <a:cubicBezTo>
                  <a:pt x="1641164" y="2894279"/>
                  <a:pt x="1567149" y="2860122"/>
                  <a:pt x="1222200" y="2882938"/>
                </a:cubicBezTo>
                <a:cubicBezTo>
                  <a:pt x="877251" y="2905754"/>
                  <a:pt x="786379" y="2883141"/>
                  <a:pt x="667800" y="2882938"/>
                </a:cubicBezTo>
                <a:cubicBezTo>
                  <a:pt x="549221" y="2882735"/>
                  <a:pt x="190323" y="2861623"/>
                  <a:pt x="0" y="2882938"/>
                </a:cubicBezTo>
                <a:cubicBezTo>
                  <a:pt x="22573" y="2678577"/>
                  <a:pt x="-15602" y="2550725"/>
                  <a:pt x="0" y="2392839"/>
                </a:cubicBezTo>
                <a:cubicBezTo>
                  <a:pt x="15602" y="2234953"/>
                  <a:pt x="-12232" y="2103397"/>
                  <a:pt x="0" y="1902739"/>
                </a:cubicBezTo>
                <a:cubicBezTo>
                  <a:pt x="12232" y="1702081"/>
                  <a:pt x="15686" y="1598207"/>
                  <a:pt x="0" y="1412640"/>
                </a:cubicBezTo>
                <a:cubicBezTo>
                  <a:pt x="-15686" y="1227073"/>
                  <a:pt x="12454" y="1005789"/>
                  <a:pt x="0" y="778393"/>
                </a:cubicBezTo>
                <a:cubicBezTo>
                  <a:pt x="-12454" y="550997"/>
                  <a:pt x="11589" y="225139"/>
                  <a:pt x="0" y="0"/>
                </a:cubicBezTo>
                <a:close/>
              </a:path>
              <a:path w="3780000" h="2882938" stroke="0" extrusionOk="0">
                <a:moveTo>
                  <a:pt x="0" y="0"/>
                </a:moveTo>
                <a:cubicBezTo>
                  <a:pt x="153882" y="-2263"/>
                  <a:pt x="328063" y="-10363"/>
                  <a:pt x="592200" y="0"/>
                </a:cubicBezTo>
                <a:cubicBezTo>
                  <a:pt x="856337" y="10363"/>
                  <a:pt x="891450" y="9239"/>
                  <a:pt x="1108800" y="0"/>
                </a:cubicBezTo>
                <a:cubicBezTo>
                  <a:pt x="1326150" y="-9239"/>
                  <a:pt x="1511689" y="1301"/>
                  <a:pt x="1814400" y="0"/>
                </a:cubicBezTo>
                <a:cubicBezTo>
                  <a:pt x="2117111" y="-1301"/>
                  <a:pt x="2114960" y="603"/>
                  <a:pt x="2406600" y="0"/>
                </a:cubicBezTo>
                <a:cubicBezTo>
                  <a:pt x="2698240" y="-603"/>
                  <a:pt x="2707131" y="-26057"/>
                  <a:pt x="2998800" y="0"/>
                </a:cubicBezTo>
                <a:cubicBezTo>
                  <a:pt x="3290469" y="26057"/>
                  <a:pt x="3411641" y="-30869"/>
                  <a:pt x="3780000" y="0"/>
                </a:cubicBezTo>
                <a:cubicBezTo>
                  <a:pt x="3772173" y="167769"/>
                  <a:pt x="3768683" y="371195"/>
                  <a:pt x="3780000" y="518929"/>
                </a:cubicBezTo>
                <a:cubicBezTo>
                  <a:pt x="3791317" y="666663"/>
                  <a:pt x="3804184" y="841614"/>
                  <a:pt x="3780000" y="1095516"/>
                </a:cubicBezTo>
                <a:cubicBezTo>
                  <a:pt x="3755816" y="1349418"/>
                  <a:pt x="3772288" y="1361871"/>
                  <a:pt x="3780000" y="1614445"/>
                </a:cubicBezTo>
                <a:cubicBezTo>
                  <a:pt x="3787712" y="1867019"/>
                  <a:pt x="3773443" y="1923428"/>
                  <a:pt x="3780000" y="2133374"/>
                </a:cubicBezTo>
                <a:cubicBezTo>
                  <a:pt x="3786557" y="2343320"/>
                  <a:pt x="3776877" y="2559032"/>
                  <a:pt x="3780000" y="2882938"/>
                </a:cubicBezTo>
                <a:cubicBezTo>
                  <a:pt x="3499699" y="2864834"/>
                  <a:pt x="3286479" y="2915730"/>
                  <a:pt x="3112200" y="2882938"/>
                </a:cubicBezTo>
                <a:cubicBezTo>
                  <a:pt x="2937921" y="2850146"/>
                  <a:pt x="2636786" y="2900534"/>
                  <a:pt x="2406600" y="2882938"/>
                </a:cubicBezTo>
                <a:cubicBezTo>
                  <a:pt x="2176414" y="2865342"/>
                  <a:pt x="1968432" y="2855057"/>
                  <a:pt x="1701000" y="2882938"/>
                </a:cubicBezTo>
                <a:cubicBezTo>
                  <a:pt x="1433568" y="2910819"/>
                  <a:pt x="1414472" y="2864927"/>
                  <a:pt x="1146600" y="2882938"/>
                </a:cubicBezTo>
                <a:cubicBezTo>
                  <a:pt x="878728" y="2900949"/>
                  <a:pt x="248510" y="2885665"/>
                  <a:pt x="0" y="2882938"/>
                </a:cubicBezTo>
                <a:cubicBezTo>
                  <a:pt x="-26391" y="2599846"/>
                  <a:pt x="-18353" y="2376604"/>
                  <a:pt x="0" y="2248692"/>
                </a:cubicBezTo>
                <a:cubicBezTo>
                  <a:pt x="18353" y="2120780"/>
                  <a:pt x="-12059" y="1972286"/>
                  <a:pt x="0" y="1758592"/>
                </a:cubicBezTo>
                <a:cubicBezTo>
                  <a:pt x="12059" y="1544898"/>
                  <a:pt x="20824" y="1386298"/>
                  <a:pt x="0" y="1239663"/>
                </a:cubicBezTo>
                <a:cubicBezTo>
                  <a:pt x="-20824" y="1093028"/>
                  <a:pt x="-2410" y="975279"/>
                  <a:pt x="0" y="720734"/>
                </a:cubicBezTo>
                <a:cubicBezTo>
                  <a:pt x="2410" y="466189"/>
                  <a:pt x="6964" y="19839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19050" cap="rnd">
            <a:noFill/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Tekstin paikkamerkki 35">
            <a:extLst>
              <a:ext uri="{FF2B5EF4-FFF2-40B4-BE49-F238E27FC236}">
                <a16:creationId xmlns:a16="http://schemas.microsoft.com/office/drawing/2014/main" id="{A9F9A1F1-A2D0-4640-9C97-FDA0A66BD83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11580" y="4385719"/>
            <a:ext cx="3390734" cy="1840782"/>
          </a:xfrm>
        </p:spPr>
        <p:txBody>
          <a:bodyPr>
            <a:normAutofit/>
          </a:bodyPr>
          <a:lstStyle>
            <a:lvl2pPr>
              <a:defRPr sz="1400"/>
            </a:lvl2pPr>
          </a:lstStyle>
          <a:p>
            <a:pPr lvl="1"/>
            <a:endParaRPr lang="fi-FI"/>
          </a:p>
        </p:txBody>
      </p:sp>
      <p:sp>
        <p:nvSpPr>
          <p:cNvPr id="83" name="Tekstin paikkamerkki 37">
            <a:extLst>
              <a:ext uri="{FF2B5EF4-FFF2-40B4-BE49-F238E27FC236}">
                <a16:creationId xmlns:a16="http://schemas.microsoft.com/office/drawing/2014/main" id="{27B1EF2B-5929-4056-9D8E-8DA399B804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11580" y="3660990"/>
            <a:ext cx="3390734" cy="5683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rgbClr val="4E2C1B"/>
                </a:solidFill>
                <a:latin typeface="+mj-lt"/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823736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DE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0" y="0"/>
            <a:ext cx="12191999" cy="2153412"/>
          </a:xfrm>
          <a:prstGeom prst="rect">
            <a:avLst/>
          </a:prstGeom>
          <a:solidFill>
            <a:srgbClr val="FFFFFF"/>
          </a:solidFill>
          <a:ln w="190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8224" y="2638044"/>
            <a:ext cx="10086457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E047BBF-B2CC-4410-A813-F8853228680C}" type="datetime1">
              <a:rPr lang="fi-FI" smtClean="0"/>
              <a:t>30.11.2024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8224" y="6236208"/>
            <a:ext cx="6463165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(c) Paju Consulting 2019 | www.pajuconsulting.fi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21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</p:sldLayoutIdLst>
  <p:hf sldNum="0"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4E2C1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7DBDEF9-8F49-4774-A859-2BC2A7A8B0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</a:rPr>
              <a:t>Tärkeä yritykselle, koska…</a:t>
            </a:r>
          </a:p>
          <a:p>
            <a:r>
              <a:rPr lang="fi-FI" sz="1400" dirty="0">
                <a:latin typeface="Gill Sans MT"/>
              </a:rPr>
              <a:t>Tärkeä tiimille, koska..</a:t>
            </a:r>
          </a:p>
          <a:p>
            <a:r>
              <a:rPr lang="fi-FI" sz="1400" dirty="0">
                <a:latin typeface="Gill Sans MT"/>
              </a:rPr>
              <a:t>Tärkeä minulle, koska… </a:t>
            </a:r>
          </a:p>
          <a:p>
            <a:r>
              <a:rPr lang="fi-FI" sz="1400" dirty="0">
                <a:latin typeface="Gill Sans MT"/>
              </a:rPr>
              <a:t>Tavoite herättää minussa...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A907A71-A011-4CD0-A0CE-588D7E80DA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0365" y="705152"/>
            <a:ext cx="3390733" cy="40721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/>
              <a:t>Miksi tavoite on tärkeä? </a:t>
            </a:r>
            <a:br>
              <a:rPr lang="fi-FI" dirty="0"/>
            </a:br>
            <a:r>
              <a:rPr lang="fi-FI" dirty="0"/>
              <a:t>Miten se motivoi minua?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FDEB5D3-ED82-4800-AC1F-062872F92DD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9904" y="4385719"/>
            <a:ext cx="3390734" cy="18407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</a:rPr>
              <a:t> 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C828D3E4-50A5-41F1-AE09-BEFC12F4460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Arviointi: Mitä saavutettiin, mitä ei?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9FA86EDF-95FA-47C6-B235-ACCDDED9EC4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324406" y="1429882"/>
            <a:ext cx="3390734" cy="18407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  <a:cs typeface="Calibri"/>
              </a:rPr>
              <a:t>Millaista apua tarvitsen muilta?</a:t>
            </a:r>
          </a:p>
          <a:p>
            <a:r>
              <a:rPr lang="fi-FI" sz="1400" dirty="0">
                <a:latin typeface="Gill Sans MT"/>
                <a:cs typeface="Calibri"/>
              </a:rPr>
              <a:t>Mitä päätöksiä tai investointeja asian liittyy?</a:t>
            </a:r>
          </a:p>
          <a:p>
            <a:r>
              <a:rPr lang="fi-FI" sz="1400" dirty="0">
                <a:latin typeface="Gill Sans MT"/>
                <a:cs typeface="Calibri"/>
              </a:rPr>
              <a:t>Miten raivataan asialle aikaa? Mitä teen vähemmän tai eri tavalla? Onko jotain mitä voin delegoida ja kenelle?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0F487F37-DEC9-4F21-94B0-96E58E8776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dirty="0"/>
              <a:t>Mitä tavoitteeseen pääsy vaatii yleisellä tasolla?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ADD4BCE0-ED97-4EAE-85C3-BEDC98A8DA8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</a:rPr>
              <a:t>Miten tavoitetta olisi voinut täsmentää?</a:t>
            </a:r>
          </a:p>
          <a:p>
            <a:r>
              <a:rPr lang="fi-FI" sz="1400" dirty="0">
                <a:latin typeface="Gill Sans MT"/>
              </a:rPr>
              <a:t>Mitä oivalsit? </a:t>
            </a:r>
          </a:p>
          <a:p>
            <a:r>
              <a:rPr lang="fi-FI" sz="1400" dirty="0">
                <a:latin typeface="Gill Sans MT"/>
              </a:rPr>
              <a:t>Mikä toimi? Mikä ei toiminut?</a:t>
            </a:r>
          </a:p>
          <a:p>
            <a:r>
              <a:rPr lang="fi-FI" sz="1400" dirty="0">
                <a:latin typeface="Gill Sans MT"/>
              </a:rPr>
              <a:t>Oliko tekemisessä jotain, mikä oli sekä mukavaa että tuloksekasta?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B88868BB-A2BB-4719-92D2-D6C53DE6BD0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324407" y="3660990"/>
            <a:ext cx="3463404" cy="643882"/>
          </a:xfrm>
        </p:spPr>
        <p:txBody>
          <a:bodyPr>
            <a:noAutofit/>
          </a:bodyPr>
          <a:lstStyle/>
          <a:p>
            <a:r>
              <a:rPr lang="fi-FI" dirty="0"/>
              <a:t>Arviointi: Mitä opittiin?</a:t>
            </a:r>
          </a:p>
        </p:txBody>
      </p:sp>
      <p:sp>
        <p:nvSpPr>
          <p:cNvPr id="13" name="Tekstin paikkamerkki 12">
            <a:extLst>
              <a:ext uri="{FF2B5EF4-FFF2-40B4-BE49-F238E27FC236}">
                <a16:creationId xmlns:a16="http://schemas.microsoft.com/office/drawing/2014/main" id="{E3BD040C-79C9-49CA-9490-62E8E4EC417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</a:rPr>
              <a:t>Mikä muuttuu?</a:t>
            </a:r>
          </a:p>
          <a:p>
            <a:r>
              <a:rPr lang="fi-FI" sz="1400" dirty="0">
                <a:latin typeface="Gill Sans MT"/>
              </a:rPr>
              <a:t>Miten seuraan etenemistä ja miten viestin siitä?</a:t>
            </a:r>
          </a:p>
          <a:p>
            <a:r>
              <a:rPr lang="fi-FI" sz="1400" dirty="0">
                <a:latin typeface="Gill Sans MT"/>
              </a:rPr>
              <a:t>Mitkä rutiinit tai tavat saattavat estää tavoitteeseen pääsemistä (esim. ajankäyttö)?</a:t>
            </a:r>
          </a:p>
        </p:txBody>
      </p:sp>
      <p:sp>
        <p:nvSpPr>
          <p:cNvPr id="14" name="Tekstin paikkamerkki 13">
            <a:extLst>
              <a:ext uri="{FF2B5EF4-FFF2-40B4-BE49-F238E27FC236}">
                <a16:creationId xmlns:a16="http://schemas.microsoft.com/office/drawing/2014/main" id="{447C3CA6-5434-44C4-A5CC-7896BFF11C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311580" y="705153"/>
            <a:ext cx="3390734" cy="640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/>
              <a:t>Mitä tavoitteeseen pääsy vaatii minulta?</a:t>
            </a:r>
          </a:p>
        </p:txBody>
      </p:sp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8752DE47-764A-4AE1-8DC4-8E7F0FD094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1400" dirty="0">
                <a:latin typeface="Gill Sans MT"/>
                <a:cs typeface="Calibri" panose="020F0502020204030204" pitchFamily="34" charset="0"/>
              </a:rPr>
              <a:t> </a:t>
            </a:r>
          </a:p>
          <a:p>
            <a:endParaRPr lang="fi-FI" sz="1400" dirty="0">
              <a:latin typeface="Gill Sans MT"/>
            </a:endParaRPr>
          </a:p>
        </p:txBody>
      </p:sp>
      <p:sp>
        <p:nvSpPr>
          <p:cNvPr id="16" name="Tekstin paikkamerkki 15">
            <a:extLst>
              <a:ext uri="{FF2B5EF4-FFF2-40B4-BE49-F238E27FC236}">
                <a16:creationId xmlns:a16="http://schemas.microsoft.com/office/drawing/2014/main" id="{F7FBDB8F-1731-4D25-BF62-BB003C24440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11580" y="3660989"/>
            <a:ext cx="3550054" cy="7247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Arviointi: Miltä tuntuu nyt? Miten jatketaan eteenpäin?</a:t>
            </a:r>
          </a:p>
        </p:txBody>
      </p:sp>
      <p:sp>
        <p:nvSpPr>
          <p:cNvPr id="18" name="Otsikko 2">
            <a:extLst>
              <a:ext uri="{FF2B5EF4-FFF2-40B4-BE49-F238E27FC236}">
                <a16:creationId xmlns:a16="http://schemas.microsoft.com/office/drawing/2014/main" id="{D00896DF-FF8C-44F0-8B36-C6EF7C00F615}"/>
              </a:ext>
            </a:extLst>
          </p:cNvPr>
          <p:cNvSpPr txBox="1">
            <a:spLocks/>
          </p:cNvSpPr>
          <p:nvPr/>
        </p:nvSpPr>
        <p:spPr>
          <a:xfrm>
            <a:off x="1497972" y="99643"/>
            <a:ext cx="9135050" cy="40721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4E2C1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Tavoite:</a:t>
            </a:r>
          </a:p>
        </p:txBody>
      </p:sp>
    </p:spTree>
    <p:extLst>
      <p:ext uri="{BB962C8B-B14F-4D97-AF65-F5344CB8AC3E}">
        <p14:creationId xmlns:p14="http://schemas.microsoft.com/office/powerpoint/2010/main" val="4921025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ju_template.potx" id="{981C85B0-F9A2-43BF-ACDF-CB9836A4AFD4}" vid="{961531F8-2CBB-49FD-87F6-EAA93CA0C3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27C44D7B9626A47AC3818DFB104454E" ma:contentTypeVersion="13" ma:contentTypeDescription="Luo uusi asiakirja." ma:contentTypeScope="" ma:versionID="0573da6718c7f51020fbc7b104fc84bc">
  <xsd:schema xmlns:xsd="http://www.w3.org/2001/XMLSchema" xmlns:xs="http://www.w3.org/2001/XMLSchema" xmlns:p="http://schemas.microsoft.com/office/2006/metadata/properties" xmlns:ns2="ef5562d8-187d-417e-85f0-0ec70b20a346" xmlns:ns3="66556465-13b0-4b5b-9def-c32918d5e7d6" targetNamespace="http://schemas.microsoft.com/office/2006/metadata/properties" ma:root="true" ma:fieldsID="bd3d0c36f1d41b174eb1fb56968231d6" ns2:_="" ns3:_="">
    <xsd:import namespace="ef5562d8-187d-417e-85f0-0ec70b20a346"/>
    <xsd:import namespace="66556465-13b0-4b5b-9def-c32918d5e7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5562d8-187d-417e-85f0-0ec70b20a3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56465-13b0-4b5b-9def-c32918d5e7d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6556465-13b0-4b5b-9def-c32918d5e7d6">
      <UserInfo>
        <DisplayName>Merja Roponen</DisplayName>
        <AccountId>13</AccountId>
        <AccountType/>
      </UserInfo>
      <UserInfo>
        <DisplayName>Jenni Rissanen</DisplayName>
        <AccountId>3</AccountId>
        <AccountType/>
      </UserInfo>
      <UserInfo>
        <DisplayName>Silja Huttunen</DisplayName>
        <AccountId>117</AccountId>
        <AccountType/>
      </UserInfo>
      <UserInfo>
        <DisplayName>Susanna Varis</DisplayName>
        <AccountId>108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EA9657-3DCD-41F6-9F4D-DE4C1CFB90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5562d8-187d-417e-85f0-0ec70b20a346"/>
    <ds:schemaRef ds:uri="66556465-13b0-4b5b-9def-c32918d5e7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B50ABC-3FAD-4B17-8AC1-76DEB667ED0A}">
  <ds:schemaRefs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66556465-13b0-4b5b-9def-c32918d5e7d6"/>
    <ds:schemaRef ds:uri="http://schemas.microsoft.com/office/2006/documentManagement/types"/>
    <ds:schemaRef ds:uri="ef5562d8-187d-417e-85f0-0ec70b20a34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2DAB6F3-5787-41D5-98C1-65470E4A6C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153</Words>
  <Application>Microsoft Office PowerPoint</Application>
  <PresentationFormat>Laajakuva</PresentationFormat>
  <Paragraphs>23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Parcel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Projektin tavoitteen asettaminen</dc:title>
  <dc:creator>Jenni Rissanen</dc:creator>
  <cp:keywords>Paju Consulting</cp:keywords>
  <cp:lastModifiedBy>Merja Tuomainen</cp:lastModifiedBy>
  <cp:revision>8</cp:revision>
  <cp:lastPrinted>2020-02-11T12:28:22Z</cp:lastPrinted>
  <dcterms:created xsi:type="dcterms:W3CDTF">2016-04-13T17:59:43Z</dcterms:created>
  <dcterms:modified xsi:type="dcterms:W3CDTF">2024-11-30T08:36:53Z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0x010100027C44D7B9626A47AC3818DFB104454E</vt:lpwstr>
  </property>
  <property fmtid="{D5CDD505-2E9C-101B-9397-08002B2CF9AE}" pid="3" name="AuthorIds_UIVersion_4608">
    <vt:lpwstr>3</vt:lpwstr>
  </property>
  <property fmtid="{D5CDD505-2E9C-101B-9397-08002B2CF9AE}" pid="4" name="AuthorIds_UIVersion_3584">
    <vt:lpwstr>3</vt:lpwstr>
  </property>
  <property fmtid="{D5CDD505-2E9C-101B-9397-08002B2CF9AE}" pid="5" name="AuthorIds_UIVersion_4096">
    <vt:lpwstr>3</vt:lpwstr>
  </property>
  <property fmtid="{D5CDD505-2E9C-101B-9397-08002B2CF9AE}" pid="6" name="AuthorIds_UIVersion_5120">
    <vt:lpwstr>3</vt:lpwstr>
  </property>
  <property fmtid="{D5CDD505-2E9C-101B-9397-08002B2CF9AE}" pid="7" name="AuthorIds_UIVersion_5632">
    <vt:lpwstr>3</vt:lpwstr>
  </property>
  <property fmtid="{D5CDD505-2E9C-101B-9397-08002B2CF9AE}" pid="8" name="AuthorIds_UIVersion_6144">
    <vt:lpwstr>117</vt:lpwstr>
  </property>
  <property fmtid="{D5CDD505-2E9C-101B-9397-08002B2CF9AE}" pid="9" name="AuthorIds_UIVersion_6656">
    <vt:lpwstr>117</vt:lpwstr>
  </property>
  <property fmtid="{D5CDD505-2E9C-101B-9397-08002B2CF9AE}" pid="10" name="AuthorIds_UIVersion_7168">
    <vt:lpwstr>117</vt:lpwstr>
  </property>
  <property fmtid="{D5CDD505-2E9C-101B-9397-08002B2CF9AE}" pid="11" name="AuthorIds_UIVersion_7680">
    <vt:lpwstr>117</vt:lpwstr>
  </property>
  <property fmtid="{D5CDD505-2E9C-101B-9397-08002B2CF9AE}" pid="12" name="AuthorIds_UIVersion_17920">
    <vt:lpwstr>117,3</vt:lpwstr>
  </property>
  <property fmtid="{D5CDD505-2E9C-101B-9397-08002B2CF9AE}" pid="13" name="AuthorIds_UIVersion_18432">
    <vt:lpwstr>3</vt:lpwstr>
  </property>
  <property fmtid="{D5CDD505-2E9C-101B-9397-08002B2CF9AE}" pid="14" name="AuthorIds_UIVersion_20992">
    <vt:lpwstr>3</vt:lpwstr>
  </property>
  <property fmtid="{D5CDD505-2E9C-101B-9397-08002B2CF9AE}" pid="15" name="AuthorIds_UIVersion_24576">
    <vt:lpwstr>3</vt:lpwstr>
  </property>
</Properties>
</file>